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1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772" y="2708919"/>
            <a:ext cx="87129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помним – мы гордимся!»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366049"/>
            <a:ext cx="5275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sz="2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Романенко Анна Викторовна</a:t>
            </a:r>
            <a:endParaRPr lang="ru-RU" sz="2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cer\Desktop\flag-goriz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240"/>
            <a:ext cx="3781594" cy="25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02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cer\Desktop\история моих родственников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62" y="1282694"/>
            <a:ext cx="2545268" cy="33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история моих родственников\изображение_viber_2020-05-08_15-34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1270490"/>
            <a:ext cx="2545268" cy="33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история моих родственников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7" y="1916832"/>
            <a:ext cx="2526643" cy="33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543" y="4877280"/>
            <a:ext cx="2541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Бардюгов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Филлимон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Яковлевич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(1912-1941)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8676" y="5373216"/>
            <a:ext cx="25266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Бардюгов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Эдуард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Филлимонович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(1934-28.04.2013)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Один из детей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4363" y="4938174"/>
            <a:ext cx="22885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Барюгова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Ульяна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(жена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Филлимона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Яковлевича)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462" y="116632"/>
            <a:ext cx="8857809" cy="10310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 </a:t>
            </a:r>
            <a:r>
              <a:rPr lang="ru-RU" sz="37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Бардюгова</a:t>
            </a:r>
            <a:r>
              <a:rPr lang="ru-RU" sz="3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7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Филлинова</a:t>
            </a:r>
            <a:r>
              <a:rPr lang="ru-RU" sz="3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Яковлевича</a:t>
            </a:r>
          </a:p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(моего прадеда)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1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ac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" y="-13693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776" y="36612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В </a:t>
            </a:r>
            <a:r>
              <a:rPr lang="ru-RU" dirty="0"/>
              <a:t>конце июля – августе 1941 г. в связи с угрозой занятия немцами территории </a:t>
            </a:r>
            <a:r>
              <a:rPr lang="ru-RU" dirty="0" err="1"/>
              <a:t>Веткинского</a:t>
            </a:r>
            <a:r>
              <a:rPr lang="ru-RU" dirty="0"/>
              <a:t> района Гомельской области были созданы партизанские и диверсионные группы. Их цель была задерживать продвижения немецких частей.</a:t>
            </a:r>
          </a:p>
          <a:p>
            <a:pPr algn="just"/>
            <a:r>
              <a:rPr lang="ru-RU" dirty="0" smtClean="0"/>
              <a:t>     </a:t>
            </a:r>
            <a:r>
              <a:rPr lang="ru-RU" dirty="0" err="1" smtClean="0"/>
              <a:t>г.Ветка</a:t>
            </a:r>
            <a:r>
              <a:rPr lang="ru-RU" dirty="0" smtClean="0"/>
              <a:t> </a:t>
            </a:r>
            <a:r>
              <a:rPr lang="ru-RU" dirty="0"/>
              <a:t>и прилегающие территории оборонялись в течении 2,5 месяцев. Когда немцы заняли территорию </a:t>
            </a:r>
            <a:r>
              <a:rPr lang="ru-RU" dirty="0" err="1"/>
              <a:t>г.Ветка</a:t>
            </a:r>
            <a:r>
              <a:rPr lang="ru-RU" dirty="0"/>
              <a:t> они установили в нём жесточайший </a:t>
            </a:r>
            <a:r>
              <a:rPr lang="ru-RU" dirty="0" err="1"/>
              <a:t>аккупационный</a:t>
            </a:r>
            <a:r>
              <a:rPr lang="ru-RU" dirty="0"/>
              <a:t> режим. Но, население было не сломлено.</a:t>
            </a:r>
          </a:p>
          <a:p>
            <a:pPr algn="just"/>
            <a:r>
              <a:rPr lang="ru-RU" dirty="0" smtClean="0"/>
              <a:t>     В </a:t>
            </a:r>
            <a:r>
              <a:rPr lang="ru-RU" dirty="0" err="1"/>
              <a:t>Ветковском</a:t>
            </a:r>
            <a:r>
              <a:rPr lang="ru-RU" dirty="0"/>
              <a:t> районе действовало 5 партизанских отрядов. Одним из которых руководил </a:t>
            </a:r>
            <a:r>
              <a:rPr lang="ru-RU" dirty="0" err="1"/>
              <a:t>Бардюгов</a:t>
            </a:r>
            <a:r>
              <a:rPr lang="ru-RU" dirty="0"/>
              <a:t> </a:t>
            </a:r>
            <a:r>
              <a:rPr lang="ru-RU" dirty="0" err="1"/>
              <a:t>Филлимон</a:t>
            </a:r>
            <a:r>
              <a:rPr lang="ru-RU" dirty="0"/>
              <a:t> Яковлевич (мой прадед).</a:t>
            </a:r>
          </a:p>
          <a:p>
            <a:pPr algn="just"/>
            <a:r>
              <a:rPr lang="ru-RU" dirty="0" smtClean="0"/>
              <a:t>     Народные </a:t>
            </a:r>
            <a:r>
              <a:rPr lang="ru-RU" dirty="0"/>
              <a:t>ополченцы сражались в тылу врага. Уничтожали фашистские гарнизоны в деревнях, минировали участки автодорог, уничтожали немецкие склады с боеприпасами и горючим, а так же продовольственные склады, уничтожали линии связи. В последствии партизанские отряды соединились с наступающими частями Красной армии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Фашисты </a:t>
            </a:r>
            <a:r>
              <a:rPr lang="ru-RU" dirty="0"/>
              <a:t>устраивали рейды по уничтожению партизанских отрядов. В 1941 г. местный полицай дал немцам информацию о месте нахождения Фёдора Яковлевича. </a:t>
            </a:r>
          </a:p>
          <a:p>
            <a:pPr algn="just"/>
            <a:r>
              <a:rPr lang="ru-RU" dirty="0" smtClean="0"/>
              <a:t>     Мой </a:t>
            </a:r>
            <a:r>
              <a:rPr lang="ru-RU" dirty="0"/>
              <a:t>дед </a:t>
            </a:r>
            <a:r>
              <a:rPr lang="ru-RU" dirty="0" err="1"/>
              <a:t>Бардюгов</a:t>
            </a:r>
            <a:r>
              <a:rPr lang="ru-RU" dirty="0"/>
              <a:t> Эдуард </a:t>
            </a:r>
            <a:r>
              <a:rPr lang="ru-RU" dirty="0" err="1"/>
              <a:t>Филлимонович</a:t>
            </a:r>
            <a:r>
              <a:rPr lang="ru-RU" dirty="0"/>
              <a:t> в возрасте 7 лет бежал за своим отцом Фёдором Яковлевичем которого увели на расстрел фашисты в лес. Обернувшись Фёдор Яковлевич крикнул своей жене Ульяне: «Сбереги детей!». Это был последний день когда Эдуард видел живым своего отца. Семья чудом осталась жива, благодаря бегству в лес ночью. Немцы в отместку сожгли дом и долго искали семью партизана.</a:t>
            </a:r>
          </a:p>
          <a:p>
            <a:pPr algn="just"/>
            <a:r>
              <a:rPr lang="ru-RU" dirty="0" smtClean="0"/>
              <a:t>     Отряд </a:t>
            </a:r>
            <a:r>
              <a:rPr lang="ru-RU" dirty="0"/>
              <a:t>партизан в последствии выследил полицая который предал </a:t>
            </a:r>
            <a:r>
              <a:rPr lang="ru-RU" dirty="0" err="1"/>
              <a:t>Филлимона</a:t>
            </a:r>
            <a:r>
              <a:rPr lang="ru-RU" dirty="0"/>
              <a:t> Яковлевича и казнили его народным судом.</a:t>
            </a:r>
          </a:p>
          <a:p>
            <a:pPr algn="just"/>
            <a:r>
              <a:rPr lang="ru-RU" dirty="0" smtClean="0"/>
              <a:t>     Ценой </a:t>
            </a:r>
            <a:r>
              <a:rPr lang="ru-RU" dirty="0"/>
              <a:t>тяжёлых боёв и человеческих потерь </a:t>
            </a:r>
            <a:r>
              <a:rPr lang="ru-RU" dirty="0" err="1"/>
              <a:t>г.Ветка</a:t>
            </a:r>
            <a:r>
              <a:rPr lang="ru-RU" dirty="0"/>
              <a:t> был освобождён в ноябре 1943 г. Впереди предстояли годы восстановления страны к мирному труду и жизни.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c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" y="-27386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Война </a:t>
            </a:r>
            <a:r>
              <a:rPr lang="ru-RU" dirty="0"/>
              <a:t>отняла у нас ещё одного родственника моего прадеда </a:t>
            </a:r>
            <a:r>
              <a:rPr lang="ru-RU" dirty="0" err="1"/>
              <a:t>Матюшко</a:t>
            </a:r>
            <a:r>
              <a:rPr lang="ru-RU" dirty="0"/>
              <a:t> Фёдора Андреевича отца моей бабушки. Который с первых дней начала войны был мобилизован в ряды Красной армии. Спустя некоторое время его семья была уведомлена письменно, о том, что он числится в списках пропавших </a:t>
            </a:r>
            <a:r>
              <a:rPr lang="ru-RU" dirty="0" err="1"/>
              <a:t>безвести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c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1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Помним!</a:t>
            </a:r>
          </a:p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Гордимся!</a:t>
            </a:r>
          </a:p>
          <a:p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Благодарим!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C:\Users\acer\Desktop\Carnations_Victory_Day_9_May_Ribbon_580198_1280x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4384"/>
            <a:ext cx="4392488" cy="29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370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2020-05-09T06:01:35Z</dcterms:created>
  <dcterms:modified xsi:type="dcterms:W3CDTF">2020-05-10T08:34:06Z</dcterms:modified>
</cp:coreProperties>
</file>